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0" r:id="rId4"/>
    <p:sldId id="262" r:id="rId5"/>
    <p:sldId id="265" r:id="rId6"/>
    <p:sldId id="263" r:id="rId7"/>
    <p:sldId id="264" r:id="rId8"/>
    <p:sldId id="266" r:id="rId9"/>
    <p:sldId id="267" r:id="rId10"/>
    <p:sldId id="268" r:id="rId11"/>
    <p:sldId id="270" r:id="rId12"/>
    <p:sldId id="269" r:id="rId13"/>
  </p:sldIdLst>
  <p:sldSz cx="12192000" cy="6858000"/>
  <p:notesSz cx="6858000" cy="9144000"/>
  <p:embeddedFontLst>
    <p:embeddedFont>
      <p:font typeface="경기천년제목 Light" panose="02020403020101020101" pitchFamily="18" charset="-127"/>
      <p:regular r:id="rId14"/>
    </p:embeddedFont>
    <p:embeddedFont>
      <p:font typeface="나눔스퀘어라운드 Bold" panose="020B0600000101010101" pitchFamily="50" charset="-127"/>
      <p:bold r:id="rId15"/>
    </p:embeddedFont>
    <p:embeddedFont>
      <p:font typeface="나눔스퀘어라운드 ExtraBold" panose="020B0600000101010101" pitchFamily="50" charset="-127"/>
      <p:bold r:id="rId16"/>
    </p:embeddedFont>
    <p:embeddedFont>
      <p:font typeface="나눔스퀘어라운드 Regular" panose="020B0600000101010101" pitchFamily="50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606D8-8436-49DE-80FD-96472062A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497F11-9DF7-42C3-B246-B5CE0AC19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14EDC-91AA-489A-AA9D-937EB3317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64226E-6F6D-4703-960F-CB399622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967E3-6275-46DB-9F92-6607884F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62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19C3E-B996-4153-90BA-CD42F31D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016021-8D1C-4FE3-AF2C-5B7CE4A4E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57FA8-F01E-41F5-8443-8E6878F98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626F6B-3472-45BA-ABCD-F343FA773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A68C5-1A92-44E8-ACBA-3E5358F0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93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69283B-3373-4184-AF78-EC62629527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C41C0D-B709-478E-A07F-D7019954A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BDF25F-5D42-4462-A0F0-27EFE8EC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438095-47DD-4B6D-9A3D-C874B98E9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13990-450D-4395-8190-3BBFB7B8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88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149C5-B8C4-43AF-A952-5B4C9C28B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80A53-1ABD-4140-B360-DD5773E74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369EEA-9A6D-4B4A-9D68-65EA24DC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D81FA4-A2B8-4500-A47D-4BE85195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3370C5-4275-40C4-A1E3-8D2A002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71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8DD63-B826-4E71-87A4-8A0A22F8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1814D9-461A-48F8-BAEB-0526AD364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AF85CA-68DC-4A2E-B1B9-D414F7F59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0149E-567C-427D-BAF8-6754C1D9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3B2B31-0D18-481A-ACD7-D99A84E1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06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CEB125-5A97-412F-92FA-7452753E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CF044-A3DC-4BDC-B742-E3C9C728AB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A52B94-4889-4C6B-AD90-BEE7E9677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6A8967-FF11-4F99-91AB-20850B09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42433F-1B81-4705-9E7D-C02A3D55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D19C28-C3C3-460E-B049-C30C5AE4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18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16A7E-34AD-4078-8FE6-CF5B2525C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8A6FCB-1A7F-4265-BAE7-2F75418D8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6B8EEF-D100-4ACA-BADE-320BBF071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F58FEE-9D91-444C-A26F-6D0CBD5C4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196552-C9AE-4267-93CE-6E658149B3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B92879-AB3D-4DE0-8102-BB6BC048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93369E-2316-4ADE-B2E7-9F4B1A25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560310-6E7E-4EFF-884E-18A67554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21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43685-13AA-494F-AE34-1CDD63ECE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7C90A5-B469-4DF0-8A5D-0D4A5265B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19D054-415C-4F68-8FBB-B3FD0E51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9F2FBA-BEDF-47E6-A009-DA5633E5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83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075E82C-59F5-4FB7-BF96-66C77C7C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F025720-1306-4B1C-A631-031BD124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B451E-6710-4D03-BF4C-8C9292D5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267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B0419-F73E-426B-A674-4859D105D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93617-CFA5-418D-90BB-2DF2F87E4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A8490-03E3-4F2D-A0BA-35B01F3A0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6ECD-5739-4A99-B7BF-818D67209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D51987-5314-4429-93E6-FDE799DA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621C34-83D6-4AE0-BC41-EF55CAF8B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18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56D80-3BFC-4644-8855-7F5D4B41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2A5528-C4A5-4FE8-8912-AB8F78671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786E54-CF54-45D1-8AA6-82C92AE047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333566-2E68-4A4B-8BC6-3F048192A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3FDFAE-A430-4131-98A4-9662DFD5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43A4DC-584C-4150-943F-7E9E3CBB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461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B0DC11-67E6-4808-8A3A-0D78528B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DAE79B-E1DA-4234-85A0-7BE892309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6618A-AAB5-4BB4-BF9E-D0D48984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47D74-94B5-416C-AF08-0B6163F3C470}" type="datetimeFigureOut">
              <a:rPr lang="ko-KR" altLang="en-US" smtClean="0"/>
              <a:t>2020-06-28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21A4D-4ACA-4E6D-9180-E488E67BA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9AF7FE-7E21-4C03-A4A0-ECE7CBBC6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B39D1-5584-40C9-AA14-A2A942F0A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580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0CF44-63F0-419B-AD56-5AFCD4D6F47B}"/>
              </a:ext>
            </a:extLst>
          </p:cNvPr>
          <p:cNvSpPr txBox="1"/>
          <p:nvPr/>
        </p:nvSpPr>
        <p:spPr>
          <a:xfrm>
            <a:off x="1619250" y="1152525"/>
            <a:ext cx="50702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FOTOFIVE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F6794-B547-4D7F-9F1C-A15F34C6280F}"/>
              </a:ext>
            </a:extLst>
          </p:cNvPr>
          <p:cNvSpPr txBox="1"/>
          <p:nvPr/>
        </p:nvSpPr>
        <p:spPr>
          <a:xfrm>
            <a:off x="6689484" y="2475964"/>
            <a:ext cx="1426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 </a:t>
            </a:r>
            <a:r>
              <a:rPr lang="en-US" altLang="ko-KR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5</a:t>
            </a:r>
            <a:r>
              <a:rPr lang="ko-KR" altLang="en-US" sz="3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E5EB0B-96FE-408F-8729-6CBCF061B619}"/>
              </a:ext>
            </a:extLst>
          </p:cNvPr>
          <p:cNvSpPr txBox="1"/>
          <p:nvPr/>
        </p:nvSpPr>
        <p:spPr>
          <a:xfrm>
            <a:off x="5912644" y="5321915"/>
            <a:ext cx="5008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김민수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김동현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안은성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정은정</a:t>
            </a:r>
            <a:r>
              <a:rPr lang="en-US" altLang="ko-KR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2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서지영</a:t>
            </a:r>
          </a:p>
        </p:txBody>
      </p:sp>
    </p:spTree>
    <p:extLst>
      <p:ext uri="{BB962C8B-B14F-4D97-AF65-F5344CB8AC3E}">
        <p14:creationId xmlns:p14="http://schemas.microsoft.com/office/powerpoint/2010/main" val="50070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4B934B6-034B-470B-820B-A86349EBAEC7}"/>
              </a:ext>
            </a:extLst>
          </p:cNvPr>
          <p:cNvSpPr txBox="1"/>
          <p:nvPr/>
        </p:nvSpPr>
        <p:spPr>
          <a:xfrm>
            <a:off x="1818640" y="784800"/>
            <a:ext cx="6096000" cy="546360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1" y="200025"/>
            <a:ext cx="488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소개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카트 페이지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0A972B-49AE-407E-9C98-B1DA19F0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55" y="918785"/>
            <a:ext cx="5850370" cy="2999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1C13B6-400C-4D2F-BE6A-ADAC8AB6E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529" y="3887859"/>
            <a:ext cx="3267231" cy="216022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EDD8DBB-E30E-4055-8B12-CC8977F51D4E}"/>
              </a:ext>
            </a:extLst>
          </p:cNvPr>
          <p:cNvCxnSpPr/>
          <p:nvPr/>
        </p:nvCxnSpPr>
        <p:spPr>
          <a:xfrm>
            <a:off x="7274560" y="2529840"/>
            <a:ext cx="10566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9E3BE41-9B2D-4A19-AE61-2A8042404ADC}"/>
              </a:ext>
            </a:extLst>
          </p:cNvPr>
          <p:cNvCxnSpPr/>
          <p:nvPr/>
        </p:nvCxnSpPr>
        <p:spPr>
          <a:xfrm flipV="1">
            <a:off x="8310880" y="1808480"/>
            <a:ext cx="0" cy="751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35A9DB-09C2-4026-83C3-BB1C724C0BE3}"/>
              </a:ext>
            </a:extLst>
          </p:cNvPr>
          <p:cNvSpPr txBox="1"/>
          <p:nvPr/>
        </p:nvSpPr>
        <p:spPr>
          <a:xfrm>
            <a:off x="8009255" y="1303775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카트에서 삭제하는 기능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9E9CA4F-E686-4218-8C42-1E865CC31F12}"/>
              </a:ext>
            </a:extLst>
          </p:cNvPr>
          <p:cNvCxnSpPr/>
          <p:nvPr/>
        </p:nvCxnSpPr>
        <p:spPr>
          <a:xfrm>
            <a:off x="4866640" y="5516880"/>
            <a:ext cx="3535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50ACC02-455F-4A60-B3F8-6E5BD2039D35}"/>
              </a:ext>
            </a:extLst>
          </p:cNvPr>
          <p:cNvCxnSpPr/>
          <p:nvPr/>
        </p:nvCxnSpPr>
        <p:spPr>
          <a:xfrm>
            <a:off x="8402320" y="4876800"/>
            <a:ext cx="0" cy="64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72C9C9-F7E3-44C8-A72B-7AC1FA0C137E}"/>
              </a:ext>
            </a:extLst>
          </p:cNvPr>
          <p:cNvSpPr txBox="1"/>
          <p:nvPr/>
        </p:nvSpPr>
        <p:spPr>
          <a:xfrm>
            <a:off x="8167080" y="4372094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페이팔</a:t>
            </a:r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결제 기능</a:t>
            </a:r>
          </a:p>
        </p:txBody>
      </p:sp>
    </p:spTree>
    <p:extLst>
      <p:ext uri="{BB962C8B-B14F-4D97-AF65-F5344CB8AC3E}">
        <p14:creationId xmlns:p14="http://schemas.microsoft.com/office/powerpoint/2010/main" val="427855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0" y="200025"/>
            <a:ext cx="556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소개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카트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0F4596-7064-4179-A2FF-E45B8464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21" y="995680"/>
            <a:ext cx="4074664" cy="4866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661B49-A041-4771-8604-EE52E18A2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067439"/>
            <a:ext cx="5691813" cy="24898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2E740F7-BE02-4C3B-895E-1B0E3E111078}"/>
              </a:ext>
            </a:extLst>
          </p:cNvPr>
          <p:cNvCxnSpPr/>
          <p:nvPr/>
        </p:nvCxnSpPr>
        <p:spPr>
          <a:xfrm>
            <a:off x="6817360" y="3557334"/>
            <a:ext cx="0" cy="445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530BBD-E661-481B-8BD5-598FA338FB0D}"/>
              </a:ext>
            </a:extLst>
          </p:cNvPr>
          <p:cNvCxnSpPr/>
          <p:nvPr/>
        </p:nvCxnSpPr>
        <p:spPr>
          <a:xfrm>
            <a:off x="6817360" y="4003040"/>
            <a:ext cx="37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0BD86B-187C-47E4-A1AA-A799EF3B72BE}"/>
              </a:ext>
            </a:extLst>
          </p:cNvPr>
          <p:cNvSpPr txBox="1"/>
          <p:nvPr/>
        </p:nvSpPr>
        <p:spPr>
          <a:xfrm>
            <a:off x="7271746" y="3818374"/>
            <a:ext cx="3297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결제 성공 후 카트 페이지</a:t>
            </a:r>
          </a:p>
        </p:txBody>
      </p:sp>
    </p:spTree>
    <p:extLst>
      <p:ext uri="{BB962C8B-B14F-4D97-AF65-F5344CB8AC3E}">
        <p14:creationId xmlns:p14="http://schemas.microsoft.com/office/powerpoint/2010/main" val="172231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0" y="200025"/>
            <a:ext cx="5561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소개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결제 내역 페이지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8FA1E-310E-4528-BCAB-3AB76341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89" y="1242218"/>
            <a:ext cx="7452988" cy="43735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D5B2FA4-A1AC-4B62-97FD-D312D6D6DA2F}"/>
              </a:ext>
            </a:extLst>
          </p:cNvPr>
          <p:cNvCxnSpPr/>
          <p:nvPr/>
        </p:nvCxnSpPr>
        <p:spPr>
          <a:xfrm>
            <a:off x="8016077" y="3058160"/>
            <a:ext cx="477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97C253-C48D-486B-A648-96A52F5B9462}"/>
              </a:ext>
            </a:extLst>
          </p:cNvPr>
          <p:cNvSpPr txBox="1"/>
          <p:nvPr/>
        </p:nvSpPr>
        <p:spPr>
          <a:xfrm>
            <a:off x="8609354" y="2901047"/>
            <a:ext cx="3220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자신이 결제한 내역들을 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보여줌</a:t>
            </a:r>
          </a:p>
        </p:txBody>
      </p:sp>
    </p:spTree>
    <p:extLst>
      <p:ext uri="{BB962C8B-B14F-4D97-AF65-F5344CB8AC3E}">
        <p14:creationId xmlns:p14="http://schemas.microsoft.com/office/powerpoint/2010/main" val="700462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021B7-F3B7-460C-B7F9-F752B0EDD194}"/>
              </a:ext>
            </a:extLst>
          </p:cNvPr>
          <p:cNvSpPr txBox="1"/>
          <p:nvPr/>
        </p:nvSpPr>
        <p:spPr>
          <a:xfrm>
            <a:off x="5322200" y="200025"/>
            <a:ext cx="1117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6A313-D718-4AF0-BB1B-72ACD90D48C1}"/>
              </a:ext>
            </a:extLst>
          </p:cNvPr>
          <p:cNvSpPr txBox="1"/>
          <p:nvPr/>
        </p:nvSpPr>
        <p:spPr>
          <a:xfrm>
            <a:off x="2526494" y="1979651"/>
            <a:ext cx="4268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사용한 프로그램들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9DA99-7EEC-44CF-926D-CFC959CA6888}"/>
              </a:ext>
            </a:extLst>
          </p:cNvPr>
          <p:cNvSpPr txBox="1"/>
          <p:nvPr/>
        </p:nvSpPr>
        <p:spPr>
          <a:xfrm>
            <a:off x="2563537" y="1320283"/>
            <a:ext cx="2819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개관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AC5393-86EE-42A2-9A29-18AAF6FFC194}"/>
              </a:ext>
            </a:extLst>
          </p:cNvPr>
          <p:cNvSpPr txBox="1"/>
          <p:nvPr/>
        </p:nvSpPr>
        <p:spPr>
          <a:xfrm>
            <a:off x="2563537" y="2633185"/>
            <a:ext cx="250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808A9-A8E0-4FD8-B03F-E5B2BE294D96}"/>
              </a:ext>
            </a:extLst>
          </p:cNvPr>
          <p:cNvSpPr txBox="1"/>
          <p:nvPr/>
        </p:nvSpPr>
        <p:spPr>
          <a:xfrm>
            <a:off x="2405777" y="3389739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메인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0DD4B-E764-45D6-A87E-C2B6BE316856}"/>
              </a:ext>
            </a:extLst>
          </p:cNvPr>
          <p:cNvSpPr txBox="1"/>
          <p:nvPr/>
        </p:nvSpPr>
        <p:spPr>
          <a:xfrm>
            <a:off x="5296558" y="338604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로그인 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6E315-60DA-4646-8475-68DDEAA42201}"/>
              </a:ext>
            </a:extLst>
          </p:cNvPr>
          <p:cNvSpPr txBox="1"/>
          <p:nvPr/>
        </p:nvSpPr>
        <p:spPr>
          <a:xfrm>
            <a:off x="8035568" y="3358634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회원가입 페이지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8A55A7-FD23-4514-9BD5-573BCB76E5FE}"/>
              </a:ext>
            </a:extLst>
          </p:cNvPr>
          <p:cNvSpPr txBox="1"/>
          <p:nvPr/>
        </p:nvSpPr>
        <p:spPr>
          <a:xfrm>
            <a:off x="2405777" y="4113519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사진 업로드 페이지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19B9-F9DB-4A7D-A210-228F4A1F72FF}"/>
              </a:ext>
            </a:extLst>
          </p:cNvPr>
          <p:cNvSpPr txBox="1"/>
          <p:nvPr/>
        </p:nvSpPr>
        <p:spPr>
          <a:xfrm>
            <a:off x="5292764" y="4115633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사진 상세 페이지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B4120B-9536-4C77-B31E-4C654F938254}"/>
              </a:ext>
            </a:extLst>
          </p:cNvPr>
          <p:cNvSpPr txBox="1"/>
          <p:nvPr/>
        </p:nvSpPr>
        <p:spPr>
          <a:xfrm>
            <a:off x="2411137" y="496809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카트 페이지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FD1A7-96A0-4A91-9C2E-812E73D37AB3}"/>
              </a:ext>
            </a:extLst>
          </p:cNvPr>
          <p:cNvSpPr txBox="1"/>
          <p:nvPr/>
        </p:nvSpPr>
        <p:spPr>
          <a:xfrm>
            <a:off x="5312000" y="4890209"/>
            <a:ext cx="2193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결제 내역 페이지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E248B-A688-468F-90A7-06040FE4FB11}"/>
              </a:ext>
            </a:extLst>
          </p:cNvPr>
          <p:cNvSpPr txBox="1"/>
          <p:nvPr/>
        </p:nvSpPr>
        <p:spPr>
          <a:xfrm>
            <a:off x="2096614" y="2025817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993985-5C14-4ADE-AD5A-3185304E93BF}"/>
              </a:ext>
            </a:extLst>
          </p:cNvPr>
          <p:cNvSpPr/>
          <p:nvPr/>
        </p:nvSpPr>
        <p:spPr>
          <a:xfrm>
            <a:off x="2096614" y="1348292"/>
            <a:ext cx="554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72105D-3C4A-4998-AB5C-2DFEE608991E}"/>
              </a:ext>
            </a:extLst>
          </p:cNvPr>
          <p:cNvSpPr txBox="1"/>
          <p:nvPr/>
        </p:nvSpPr>
        <p:spPr>
          <a:xfrm>
            <a:off x="2096614" y="2666047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B4A0EB-4FEE-4B94-B262-DFDB7F09ACE7}"/>
              </a:ext>
            </a:extLst>
          </p:cNvPr>
          <p:cNvSpPr txBox="1"/>
          <p:nvPr/>
        </p:nvSpPr>
        <p:spPr>
          <a:xfrm>
            <a:off x="2128297" y="343327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22F3E8-681E-4591-AA6A-365071A268A7}"/>
              </a:ext>
            </a:extLst>
          </p:cNvPr>
          <p:cNvSpPr txBox="1"/>
          <p:nvPr/>
        </p:nvSpPr>
        <p:spPr>
          <a:xfrm>
            <a:off x="5019078" y="342432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088A76-37CD-4D1B-A71D-49E24406B3AE}"/>
              </a:ext>
            </a:extLst>
          </p:cNvPr>
          <p:cNvSpPr txBox="1"/>
          <p:nvPr/>
        </p:nvSpPr>
        <p:spPr>
          <a:xfrm>
            <a:off x="7732013" y="340480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177B7E-4F82-4988-97C1-7664830EC22F}"/>
              </a:ext>
            </a:extLst>
          </p:cNvPr>
          <p:cNvSpPr txBox="1"/>
          <p:nvPr/>
        </p:nvSpPr>
        <p:spPr>
          <a:xfrm>
            <a:off x="2130205" y="414733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CE39E4-67FC-47F8-B367-FD7475AB7B59}"/>
              </a:ext>
            </a:extLst>
          </p:cNvPr>
          <p:cNvSpPr txBox="1"/>
          <p:nvPr/>
        </p:nvSpPr>
        <p:spPr>
          <a:xfrm>
            <a:off x="5015284" y="4174957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4B4923-7CF1-49E1-99D4-7CE67967DD9F}"/>
              </a:ext>
            </a:extLst>
          </p:cNvPr>
          <p:cNvSpPr txBox="1"/>
          <p:nvPr/>
        </p:nvSpPr>
        <p:spPr>
          <a:xfrm>
            <a:off x="2129211" y="502327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33A3D6-557A-40AC-8C78-6CD4E48072DE}"/>
              </a:ext>
            </a:extLst>
          </p:cNvPr>
          <p:cNvSpPr txBox="1"/>
          <p:nvPr/>
        </p:nvSpPr>
        <p:spPr>
          <a:xfrm>
            <a:off x="4998870" y="4945393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413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2" y="200025"/>
            <a:ext cx="281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개관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1AEE35-3E10-4E55-B90E-BA6B1457EB7E}"/>
              </a:ext>
            </a:extLst>
          </p:cNvPr>
          <p:cNvSpPr/>
          <p:nvPr/>
        </p:nvSpPr>
        <p:spPr>
          <a:xfrm>
            <a:off x="1256913" y="1521778"/>
            <a:ext cx="9895340" cy="183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사진 업로드</a:t>
            </a: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/ 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거래 웹</a:t>
            </a:r>
            <a:endParaRPr lang="en-US" altLang="ko-KR" sz="2400" kern="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ko-KR" altLang="ko-KR" sz="1600" kern="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-  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상세 내용 </a:t>
            </a: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개인이 찍은 사진을 업로드하거나</a:t>
            </a: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사진으로 수익창출이 가능한 </a:t>
            </a:r>
            <a:endParaRPr lang="ko-KR" altLang="ko-KR" sz="1600" kern="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                     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시스템의 웹사이트</a:t>
            </a:r>
            <a:endParaRPr lang="ko-KR" altLang="ko-KR" sz="1600" kern="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8B3327-031C-4253-B6F9-056552360DE8}"/>
              </a:ext>
            </a:extLst>
          </p:cNvPr>
          <p:cNvSpPr/>
          <p:nvPr/>
        </p:nvSpPr>
        <p:spPr>
          <a:xfrm>
            <a:off x="1126064" y="3757324"/>
            <a:ext cx="7154336" cy="1967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60960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2400" kern="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프론트엔드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김동현</a:t>
            </a: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서지영</a:t>
            </a:r>
            <a:endParaRPr lang="en-US" altLang="ko-KR" sz="2400" kern="1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-   </a:t>
            </a:r>
            <a:r>
              <a:rPr lang="ko-KR" altLang="ko-KR" sz="2400" kern="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백엔드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:  </a:t>
            </a:r>
            <a:r>
              <a:rPr lang="ko-KR" altLang="ko-KR" sz="2400" kern="1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안은성</a:t>
            </a:r>
            <a:r>
              <a:rPr lang="en-US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Times New Roman" panose="02020603050405020304" pitchFamily="18" charset="0"/>
              </a:rPr>
              <a:t>정은정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F1B86-A5B3-49E8-BBDE-834D215DF0BF}"/>
              </a:ext>
            </a:extLst>
          </p:cNvPr>
          <p:cNvSpPr txBox="1"/>
          <p:nvPr/>
        </p:nvSpPr>
        <p:spPr>
          <a:xfrm>
            <a:off x="1126064" y="926168"/>
            <a:ext cx="1258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주제 </a:t>
            </a:r>
            <a:endParaRPr lang="ko-KR" altLang="ko-KR" kern="1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Times New Roman" panose="02020603050405020304" pitchFamily="18" charset="0"/>
            </a:endParaRPr>
          </a:p>
          <a:p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E0562D-F011-4586-9A28-DEB069DFE05B}"/>
              </a:ext>
            </a:extLst>
          </p:cNvPr>
          <p:cNvSpPr txBox="1"/>
          <p:nvPr/>
        </p:nvSpPr>
        <p:spPr>
          <a:xfrm>
            <a:off x="1126064" y="3500656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800" kern="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Times New Roman" panose="02020603050405020304" pitchFamily="18" charset="0"/>
              </a:rPr>
              <a:t>역할</a:t>
            </a:r>
            <a:endParaRPr lang="ko-KR" altLang="en-US" sz="28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085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1" y="200025"/>
            <a:ext cx="1028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사용한 프로그램들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React | node.js | </a:t>
            </a:r>
            <a:r>
              <a:rPr lang="en-US" altLang="ko-KR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mongoDB</a:t>
            </a:r>
            <a:r>
              <a:rPr lang="en-US" altLang="ko-KR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| Sass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1034" name="Picture 10" descr="Mongodb Icon of Flat style - Available in SVG, PNG, EPS, AI &amp; Icon ...">
            <a:extLst>
              <a:ext uri="{FF2B5EF4-FFF2-40B4-BE49-F238E27FC236}">
                <a16:creationId xmlns:a16="http://schemas.microsoft.com/office/drawing/2014/main" id="{DACFBE57-C01E-4294-9E16-C2D6DD53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65" y="1939705"/>
            <a:ext cx="2500313" cy="25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로고와 그래픽 | Node.js">
            <a:extLst>
              <a:ext uri="{FF2B5EF4-FFF2-40B4-BE49-F238E27FC236}">
                <a16:creationId xmlns:a16="http://schemas.microsoft.com/office/drawing/2014/main" id="{4E8A6DC1-AC10-46E9-A567-91BA1BBF6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8" y="2480249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ss(SCSS) 완전 정복! | HEROPY">
            <a:extLst>
              <a:ext uri="{FF2B5EF4-FFF2-40B4-BE49-F238E27FC236}">
                <a16:creationId xmlns:a16="http://schemas.microsoft.com/office/drawing/2014/main" id="{A17AB68C-0D70-4DBD-921E-18760789B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999237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act Icon of Flat style - Available in SVG, PNG, EPS, AI &amp; Icon fonts">
            <a:extLst>
              <a:ext uri="{FF2B5EF4-FFF2-40B4-BE49-F238E27FC236}">
                <a16:creationId xmlns:a16="http://schemas.microsoft.com/office/drawing/2014/main" id="{00739E4E-AC0D-4C09-BF9C-F6C05EF69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14" y="1892080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80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1" y="200025"/>
            <a:ext cx="488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소개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메인 페이지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39F4FA-6C88-4179-B8D8-6CB25AA2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84" y="1844813"/>
            <a:ext cx="6124584" cy="290877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C62EFD-C0C0-4F3D-A915-9B1B07CE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517" y="280132"/>
            <a:ext cx="4608421" cy="26162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7B55EA0-69B3-4505-897D-3CBA061B3EFA}"/>
              </a:ext>
            </a:extLst>
          </p:cNvPr>
          <p:cNvCxnSpPr>
            <a:cxnSpLocks/>
          </p:cNvCxnSpPr>
          <p:nvPr/>
        </p:nvCxnSpPr>
        <p:spPr>
          <a:xfrm>
            <a:off x="7660514" y="2937469"/>
            <a:ext cx="0" cy="407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A558B5-8CD0-409D-83AD-3AF5EC708E93}"/>
              </a:ext>
            </a:extLst>
          </p:cNvPr>
          <p:cNvCxnSpPr/>
          <p:nvPr/>
        </p:nvCxnSpPr>
        <p:spPr>
          <a:xfrm>
            <a:off x="7660514" y="3345163"/>
            <a:ext cx="497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5BA984-C313-4B18-9860-E285E1A6660D}"/>
              </a:ext>
            </a:extLst>
          </p:cNvPr>
          <p:cNvSpPr txBox="1"/>
          <p:nvPr/>
        </p:nvSpPr>
        <p:spPr>
          <a:xfrm>
            <a:off x="8158354" y="3114330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검색 기능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E74CFC-CCBD-4FC6-A9B8-5F549F099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517" y="3921435"/>
            <a:ext cx="2425860" cy="21307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D77B2BE-EA61-4D22-9C1E-39BA3BAE7499}"/>
              </a:ext>
            </a:extLst>
          </p:cNvPr>
          <p:cNvCxnSpPr/>
          <p:nvPr/>
        </p:nvCxnSpPr>
        <p:spPr>
          <a:xfrm>
            <a:off x="9265920" y="427736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A01098-50AF-4039-975F-C51F579337B4}"/>
              </a:ext>
            </a:extLst>
          </p:cNvPr>
          <p:cNvSpPr txBox="1"/>
          <p:nvPr/>
        </p:nvSpPr>
        <p:spPr>
          <a:xfrm>
            <a:off x="9795997" y="4046527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메뉴 바</a:t>
            </a:r>
          </a:p>
        </p:txBody>
      </p:sp>
    </p:spTree>
    <p:extLst>
      <p:ext uri="{BB962C8B-B14F-4D97-AF65-F5344CB8AC3E}">
        <p14:creationId xmlns:p14="http://schemas.microsoft.com/office/powerpoint/2010/main" val="12664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1" y="200025"/>
            <a:ext cx="488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소개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로그인 페이지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C228A8-3BA1-4EFE-9137-BF1A07AEA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77" y="1094346"/>
            <a:ext cx="7201531" cy="466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38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0" y="200025"/>
            <a:ext cx="5751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소개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회원가입 페이지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D3CE10-4F01-43BD-A9CF-75E31AFA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64" y="1191260"/>
            <a:ext cx="6904872" cy="44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7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1" y="200025"/>
            <a:ext cx="6066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소개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사진 업로드 페이지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5E2224-1FB8-4E09-ABA4-59A3EFD58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68" y="1137984"/>
            <a:ext cx="3429000" cy="4838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06E05E-50AB-4726-944F-F29BB29D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558" y="1390271"/>
            <a:ext cx="3496275" cy="35271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B265BB-2AD2-454D-A4E7-2EB6959A2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295" y="1390271"/>
            <a:ext cx="3142585" cy="98262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EC3712-9F1D-4E1A-8739-32CB61E0D678}"/>
              </a:ext>
            </a:extLst>
          </p:cNvPr>
          <p:cNvCxnSpPr/>
          <p:nvPr/>
        </p:nvCxnSpPr>
        <p:spPr>
          <a:xfrm>
            <a:off x="8354323" y="2357120"/>
            <a:ext cx="0" cy="465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661D834-A05C-4C5D-AD2F-BA6A0A2C2030}"/>
              </a:ext>
            </a:extLst>
          </p:cNvPr>
          <p:cNvCxnSpPr/>
          <p:nvPr/>
        </p:nvCxnSpPr>
        <p:spPr>
          <a:xfrm>
            <a:off x="8361680" y="2824480"/>
            <a:ext cx="386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AF5D19-8381-408E-946B-BF41770C410F}"/>
              </a:ext>
            </a:extLst>
          </p:cNvPr>
          <p:cNvSpPr txBox="1"/>
          <p:nvPr/>
        </p:nvSpPr>
        <p:spPr>
          <a:xfrm>
            <a:off x="8792230" y="2667163"/>
            <a:ext cx="2225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업로드 성공 시 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나타나는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메세지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73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19050DE-9820-45AB-BDB1-7999D8213713}"/>
              </a:ext>
            </a:extLst>
          </p:cNvPr>
          <p:cNvSpPr/>
          <p:nvPr/>
        </p:nvSpPr>
        <p:spPr>
          <a:xfrm>
            <a:off x="11825287" y="0"/>
            <a:ext cx="200025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816F15-5449-41A4-B70E-B585013EDFF8}"/>
              </a:ext>
            </a:extLst>
          </p:cNvPr>
          <p:cNvSpPr/>
          <p:nvPr/>
        </p:nvSpPr>
        <p:spPr>
          <a:xfrm>
            <a:off x="0" y="6448425"/>
            <a:ext cx="12192000" cy="2095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5A008-65CC-4079-87D4-9B025FE53398}"/>
              </a:ext>
            </a:extLst>
          </p:cNvPr>
          <p:cNvSpPr txBox="1"/>
          <p:nvPr/>
        </p:nvSpPr>
        <p:spPr>
          <a:xfrm>
            <a:off x="1030010" y="200025"/>
            <a:ext cx="5580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사이트 소개 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– </a:t>
            </a:r>
            <a:r>
              <a:rPr lang="ko-KR" altLang="en-US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사진 상세 페이지</a:t>
            </a:r>
            <a:r>
              <a:rPr lang="en-US" altLang="ko-KR" sz="32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endParaRPr lang="ko-KR" altLang="en-US" sz="32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114178-C8E9-416C-8A0E-C722331C23F1}"/>
              </a:ext>
            </a:extLst>
          </p:cNvPr>
          <p:cNvSpPr/>
          <p:nvPr/>
        </p:nvSpPr>
        <p:spPr>
          <a:xfrm>
            <a:off x="563089" y="266134"/>
            <a:ext cx="5629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000" dirty="0"/>
              <a:t> 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E43BA8-C008-4E7F-BCD7-BAAEAD401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13" y="1236035"/>
            <a:ext cx="7097591" cy="35391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00546-5A0D-4C62-8469-EB708FD3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057" y="1236035"/>
            <a:ext cx="3410903" cy="105219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F87713E-0070-4DE0-ACA4-DBED603D4F00}"/>
              </a:ext>
            </a:extLst>
          </p:cNvPr>
          <p:cNvCxnSpPr/>
          <p:nvPr/>
        </p:nvCxnSpPr>
        <p:spPr>
          <a:xfrm>
            <a:off x="8341360" y="2306320"/>
            <a:ext cx="0" cy="391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B10E727-125D-449D-A1E5-6B80E19F6016}"/>
              </a:ext>
            </a:extLst>
          </p:cNvPr>
          <p:cNvCxnSpPr/>
          <p:nvPr/>
        </p:nvCxnSpPr>
        <p:spPr>
          <a:xfrm>
            <a:off x="8341360" y="2698116"/>
            <a:ext cx="436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4F2DA4-8F24-4C40-9C44-107153D7CCD1}"/>
              </a:ext>
            </a:extLst>
          </p:cNvPr>
          <p:cNvSpPr txBox="1"/>
          <p:nvPr/>
        </p:nvSpPr>
        <p:spPr>
          <a:xfrm>
            <a:off x="8816408" y="2577881"/>
            <a:ext cx="25827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장바구니에 담을 시</a:t>
            </a:r>
            <a:endParaRPr lang="en-US" altLang="ko-KR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ko-KR" altLang="en-US" sz="24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나타나는 </a:t>
            </a:r>
            <a:r>
              <a:rPr lang="ko-KR" altLang="en-US" sz="2400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메세지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91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178</Words>
  <Application>Microsoft Office PowerPoint</Application>
  <PresentationFormat>와이드스크린</PresentationFormat>
  <Paragraphs>65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나눔스퀘어라운드 Bold</vt:lpstr>
      <vt:lpstr>나눔스퀘어라운드 Regular</vt:lpstr>
      <vt:lpstr>Wingdings</vt:lpstr>
      <vt:lpstr>맑은 고딕</vt:lpstr>
      <vt:lpstr>나눔스퀘어라운드 ExtraBold</vt:lpstr>
      <vt:lpstr>경기천년제목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ji yeong</dc:creator>
  <cp:lastModifiedBy>seo ji yeong</cp:lastModifiedBy>
  <cp:revision>8</cp:revision>
  <dcterms:created xsi:type="dcterms:W3CDTF">2020-06-28T08:18:39Z</dcterms:created>
  <dcterms:modified xsi:type="dcterms:W3CDTF">2020-06-28T09:19:14Z</dcterms:modified>
</cp:coreProperties>
</file>